
<file path=[Content_Types].xml><?xml version="1.0" encoding="utf-8"?>
<Types xmlns="http://schemas.openxmlformats.org/package/2006/content-types">
  <Default Extension="gif" ContentType="image/gi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60" r:id="rId7"/>
    <p:sldId id="258" r:id="rId8"/>
    <p:sldId id="259" r:id="rId9"/>
    <p:sldId id="262" r:id="rId10"/>
    <p:sldId id="261" r:id="rId11"/>
  </p:sldIdLst>
  <p:sldSz cx="12192000" cy="6858000"/>
  <p:notesSz cx="6858000" cy="9144000"/>
  <p:defaultTextStyle>
    <a:defPPr>
      <a:defRPr lang="en-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6"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ndaele Yosha" userId="9e46ddaf-df5a-4623-8add-fe0b947d6181" providerId="ADAL" clId="{C0C05178-E97F-4600-9777-1D4069F9BFD8}"/>
    <pc:docChg chg="custSel modSld">
      <pc:chgData name="Vandaele Yosha" userId="9e46ddaf-df5a-4623-8add-fe0b947d6181" providerId="ADAL" clId="{C0C05178-E97F-4600-9777-1D4069F9BFD8}" dt="2021-12-17T14:48:31.752" v="124" actId="114"/>
      <pc:docMkLst>
        <pc:docMk/>
      </pc:docMkLst>
      <pc:sldChg chg="modSp mod">
        <pc:chgData name="Vandaele Yosha" userId="9e46ddaf-df5a-4623-8add-fe0b947d6181" providerId="ADAL" clId="{C0C05178-E97F-4600-9777-1D4069F9BFD8}" dt="2021-12-17T14:48:31.752" v="124" actId="114"/>
        <pc:sldMkLst>
          <pc:docMk/>
          <pc:sldMk cId="949077770" sldId="256"/>
        </pc:sldMkLst>
        <pc:spChg chg="mod">
          <ac:chgData name="Vandaele Yosha" userId="9e46ddaf-df5a-4623-8add-fe0b947d6181" providerId="ADAL" clId="{C0C05178-E97F-4600-9777-1D4069F9BFD8}" dt="2021-12-17T14:48:31.752" v="124" actId="114"/>
          <ac:spMkLst>
            <pc:docMk/>
            <pc:sldMk cId="949077770" sldId="256"/>
            <ac:spMk id="3" creationId="{510651AA-5F60-4B6E-8386-AEA67C018DF4}"/>
          </ac:spMkLst>
        </pc:spChg>
      </pc:sldChg>
    </pc:docChg>
  </pc:docChgLst>
  <pc:docChgLst>
    <pc:chgData name="Boury Fries" userId="3f8d8554-fab3-4764-ac68-3715b85b6c80" providerId="ADAL" clId="{4E627FB3-04C7-446E-862B-D79CBD804048}"/>
    <pc:docChg chg="addSld modSld">
      <pc:chgData name="Boury Fries" userId="3f8d8554-fab3-4764-ac68-3715b85b6c80" providerId="ADAL" clId="{4E627FB3-04C7-446E-862B-D79CBD804048}" dt="2023-11-28T13:45:50.997" v="81" actId="20577"/>
      <pc:docMkLst>
        <pc:docMk/>
      </pc:docMkLst>
      <pc:sldChg chg="modSp mod">
        <pc:chgData name="Boury Fries" userId="3f8d8554-fab3-4764-ac68-3715b85b6c80" providerId="ADAL" clId="{4E627FB3-04C7-446E-862B-D79CBD804048}" dt="2023-11-28T13:43:47.989" v="31" actId="20577"/>
        <pc:sldMkLst>
          <pc:docMk/>
          <pc:sldMk cId="1114309558" sldId="257"/>
        </pc:sldMkLst>
        <pc:spChg chg="mod">
          <ac:chgData name="Boury Fries" userId="3f8d8554-fab3-4764-ac68-3715b85b6c80" providerId="ADAL" clId="{4E627FB3-04C7-446E-862B-D79CBD804048}" dt="2023-11-28T13:43:47.989" v="31" actId="20577"/>
          <ac:spMkLst>
            <pc:docMk/>
            <pc:sldMk cId="1114309558" sldId="257"/>
            <ac:spMk id="3" creationId="{64915428-ACD8-4B22-96DC-2806680ED3AB}"/>
          </ac:spMkLst>
        </pc:spChg>
      </pc:sldChg>
      <pc:sldChg chg="modSp mod">
        <pc:chgData name="Boury Fries" userId="3f8d8554-fab3-4764-ac68-3715b85b6c80" providerId="ADAL" clId="{4E627FB3-04C7-446E-862B-D79CBD804048}" dt="2023-11-28T13:44:13.807" v="39" actId="20577"/>
        <pc:sldMkLst>
          <pc:docMk/>
          <pc:sldMk cId="160499841" sldId="258"/>
        </pc:sldMkLst>
        <pc:spChg chg="mod">
          <ac:chgData name="Boury Fries" userId="3f8d8554-fab3-4764-ac68-3715b85b6c80" providerId="ADAL" clId="{4E627FB3-04C7-446E-862B-D79CBD804048}" dt="2023-11-28T13:44:13.807" v="39" actId="20577"/>
          <ac:spMkLst>
            <pc:docMk/>
            <pc:sldMk cId="160499841" sldId="258"/>
            <ac:spMk id="3" creationId="{64915428-ACD8-4B22-96DC-2806680ED3AB}"/>
          </ac:spMkLst>
        </pc:spChg>
      </pc:sldChg>
      <pc:sldChg chg="modSp mod">
        <pc:chgData name="Boury Fries" userId="3f8d8554-fab3-4764-ac68-3715b85b6c80" providerId="ADAL" clId="{4E627FB3-04C7-446E-862B-D79CBD804048}" dt="2023-11-28T13:45:43.430" v="76" actId="20577"/>
        <pc:sldMkLst>
          <pc:docMk/>
          <pc:sldMk cId="3267762851" sldId="259"/>
        </pc:sldMkLst>
        <pc:spChg chg="mod">
          <ac:chgData name="Boury Fries" userId="3f8d8554-fab3-4764-ac68-3715b85b6c80" providerId="ADAL" clId="{4E627FB3-04C7-446E-862B-D79CBD804048}" dt="2023-11-28T13:45:43.430" v="76" actId="20577"/>
          <ac:spMkLst>
            <pc:docMk/>
            <pc:sldMk cId="3267762851" sldId="259"/>
            <ac:spMk id="2" creationId="{EF6BB071-C63E-40D3-93C6-9F99F27862FE}"/>
          </ac:spMkLst>
        </pc:spChg>
        <pc:spChg chg="mod">
          <ac:chgData name="Boury Fries" userId="3f8d8554-fab3-4764-ac68-3715b85b6c80" providerId="ADAL" clId="{4E627FB3-04C7-446E-862B-D79CBD804048}" dt="2023-11-28T13:45:40.351" v="72" actId="6549"/>
          <ac:spMkLst>
            <pc:docMk/>
            <pc:sldMk cId="3267762851" sldId="259"/>
            <ac:spMk id="3" creationId="{64915428-ACD8-4B22-96DC-2806680ED3AB}"/>
          </ac:spMkLst>
        </pc:spChg>
      </pc:sldChg>
      <pc:sldChg chg="modSp add mod">
        <pc:chgData name="Boury Fries" userId="3f8d8554-fab3-4764-ac68-3715b85b6c80" providerId="ADAL" clId="{4E627FB3-04C7-446E-862B-D79CBD804048}" dt="2023-11-28T13:45:50.997" v="81" actId="20577"/>
        <pc:sldMkLst>
          <pc:docMk/>
          <pc:sldMk cId="1652142467" sldId="262"/>
        </pc:sldMkLst>
        <pc:spChg chg="mod">
          <ac:chgData name="Boury Fries" userId="3f8d8554-fab3-4764-ac68-3715b85b6c80" providerId="ADAL" clId="{4E627FB3-04C7-446E-862B-D79CBD804048}" dt="2023-11-28T13:45:46.970" v="80" actId="20577"/>
          <ac:spMkLst>
            <pc:docMk/>
            <pc:sldMk cId="1652142467" sldId="262"/>
            <ac:spMk id="2" creationId="{EF6BB071-C63E-40D3-93C6-9F99F27862FE}"/>
          </ac:spMkLst>
        </pc:spChg>
        <pc:spChg chg="mod">
          <ac:chgData name="Boury Fries" userId="3f8d8554-fab3-4764-ac68-3715b85b6c80" providerId="ADAL" clId="{4E627FB3-04C7-446E-862B-D79CBD804048}" dt="2023-11-28T13:45:50.997" v="81" actId="20577"/>
          <ac:spMkLst>
            <pc:docMk/>
            <pc:sldMk cId="1652142467" sldId="262"/>
            <ac:spMk id="3" creationId="{64915428-ACD8-4B22-96DC-2806680ED3AB}"/>
          </ac:spMkLst>
        </pc:spChg>
      </pc:sldChg>
    </pc:docChg>
  </pc:docChgLst>
  <pc:docChgLst>
    <pc:chgData name="Vandaele Yosha" userId="S::yosha.vandaele@howest.be::9e46ddaf-df5a-4623-8add-fe0b947d6181" providerId="AD" clId="Web-{E204D132-4CFC-4F24-0FBD-6FDAF349B147}"/>
    <pc:docChg chg="modSld">
      <pc:chgData name="Vandaele Yosha" userId="S::yosha.vandaele@howest.be::9e46ddaf-df5a-4623-8add-fe0b947d6181" providerId="AD" clId="Web-{E204D132-4CFC-4F24-0FBD-6FDAF349B147}" dt="2021-12-17T14:47:42.196" v="195" actId="20577"/>
      <pc:docMkLst>
        <pc:docMk/>
      </pc:docMkLst>
      <pc:sldChg chg="modSp">
        <pc:chgData name="Vandaele Yosha" userId="S::yosha.vandaele@howest.be::9e46ddaf-df5a-4623-8add-fe0b947d6181" providerId="AD" clId="Web-{E204D132-4CFC-4F24-0FBD-6FDAF349B147}" dt="2021-12-17T14:47:42.196" v="195" actId="20577"/>
        <pc:sldMkLst>
          <pc:docMk/>
          <pc:sldMk cId="949077770" sldId="256"/>
        </pc:sldMkLst>
        <pc:spChg chg="mod">
          <ac:chgData name="Vandaele Yosha" userId="S::yosha.vandaele@howest.be::9e46ddaf-df5a-4623-8add-fe0b947d6181" providerId="AD" clId="Web-{E204D132-4CFC-4F24-0FBD-6FDAF349B147}" dt="2021-12-17T14:47:42.196" v="195" actId="20577"/>
          <ac:spMkLst>
            <pc:docMk/>
            <pc:sldMk cId="949077770" sldId="256"/>
            <ac:spMk id="3" creationId="{510651AA-5F60-4B6E-8386-AEA67C018DF4}"/>
          </ac:spMkLst>
        </pc:spChg>
      </pc:sldChg>
    </pc:docChg>
  </pc:docChgLst>
</pc:chgInfo>
</file>

<file path=ppt/media/image1.jpg>
</file>

<file path=ppt/media/image2.gif>
</file>

<file path=ppt/media/image3.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CAAC4-8D12-47CF-BE43-7EB46A4D594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BE"/>
          </a:p>
        </p:txBody>
      </p:sp>
      <p:sp>
        <p:nvSpPr>
          <p:cNvPr id="3" name="Subtitle 2">
            <a:extLst>
              <a:ext uri="{FF2B5EF4-FFF2-40B4-BE49-F238E27FC236}">
                <a16:creationId xmlns:a16="http://schemas.microsoft.com/office/drawing/2014/main" id="{ED39AEBC-7606-4ADC-B5B0-6A3BC80A2FC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BE"/>
          </a:p>
        </p:txBody>
      </p:sp>
      <p:sp>
        <p:nvSpPr>
          <p:cNvPr id="4" name="Date Placeholder 3">
            <a:extLst>
              <a:ext uri="{FF2B5EF4-FFF2-40B4-BE49-F238E27FC236}">
                <a16:creationId xmlns:a16="http://schemas.microsoft.com/office/drawing/2014/main" id="{B350DAEE-C80D-4F35-B786-91FB7CA480D2}"/>
              </a:ext>
            </a:extLst>
          </p:cNvPr>
          <p:cNvSpPr>
            <a:spLocks noGrp="1"/>
          </p:cNvSpPr>
          <p:nvPr>
            <p:ph type="dt" sz="half" idx="10"/>
          </p:nvPr>
        </p:nvSpPr>
        <p:spPr/>
        <p:txBody>
          <a:bodyPr/>
          <a:lstStyle/>
          <a:p>
            <a:fld id="{82085877-2B37-48E7-8B6D-4D4ED486130A}" type="datetimeFigureOut">
              <a:rPr lang="en-BE" smtClean="0"/>
              <a:t>15/01/2024</a:t>
            </a:fld>
            <a:endParaRPr lang="en-BE"/>
          </a:p>
        </p:txBody>
      </p:sp>
      <p:sp>
        <p:nvSpPr>
          <p:cNvPr id="5" name="Footer Placeholder 4">
            <a:extLst>
              <a:ext uri="{FF2B5EF4-FFF2-40B4-BE49-F238E27FC236}">
                <a16:creationId xmlns:a16="http://schemas.microsoft.com/office/drawing/2014/main" id="{74D2E275-2AB5-4A66-A8E8-90F9ABC8D593}"/>
              </a:ext>
            </a:extLst>
          </p:cNvPr>
          <p:cNvSpPr>
            <a:spLocks noGrp="1"/>
          </p:cNvSpPr>
          <p:nvPr>
            <p:ph type="ftr" sz="quarter" idx="11"/>
          </p:nvPr>
        </p:nvSpPr>
        <p:spPr/>
        <p:txBody>
          <a:bodyPr/>
          <a:lstStyle/>
          <a:p>
            <a:endParaRPr lang="en-BE"/>
          </a:p>
        </p:txBody>
      </p:sp>
      <p:sp>
        <p:nvSpPr>
          <p:cNvPr id="6" name="Slide Number Placeholder 5">
            <a:extLst>
              <a:ext uri="{FF2B5EF4-FFF2-40B4-BE49-F238E27FC236}">
                <a16:creationId xmlns:a16="http://schemas.microsoft.com/office/drawing/2014/main" id="{3FAA5F36-6144-4864-8555-3C920AD71E5E}"/>
              </a:ext>
            </a:extLst>
          </p:cNvPr>
          <p:cNvSpPr>
            <a:spLocks noGrp="1"/>
          </p:cNvSpPr>
          <p:nvPr>
            <p:ph type="sldNum" sz="quarter" idx="12"/>
          </p:nvPr>
        </p:nvSpPr>
        <p:spPr/>
        <p:txBody>
          <a:bodyPr/>
          <a:lstStyle/>
          <a:p>
            <a:fld id="{F15161DE-E191-4798-91BE-355EA90292A5}" type="slidenum">
              <a:rPr lang="en-BE" smtClean="0"/>
              <a:t>‹#›</a:t>
            </a:fld>
            <a:endParaRPr lang="en-BE"/>
          </a:p>
        </p:txBody>
      </p:sp>
    </p:spTree>
    <p:extLst>
      <p:ext uri="{BB962C8B-B14F-4D97-AF65-F5344CB8AC3E}">
        <p14:creationId xmlns:p14="http://schemas.microsoft.com/office/powerpoint/2010/main" val="25182732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318EC-44E3-4FD6-AF24-AC5021AFCCD3}"/>
              </a:ext>
            </a:extLst>
          </p:cNvPr>
          <p:cNvSpPr>
            <a:spLocks noGrp="1"/>
          </p:cNvSpPr>
          <p:nvPr>
            <p:ph type="title"/>
          </p:nvPr>
        </p:nvSpPr>
        <p:spPr/>
        <p:txBody>
          <a:bodyPr/>
          <a:lstStyle/>
          <a:p>
            <a:r>
              <a:rPr lang="en-US"/>
              <a:t>Click to edit Master title style</a:t>
            </a:r>
            <a:endParaRPr lang="en-BE"/>
          </a:p>
        </p:txBody>
      </p:sp>
      <p:sp>
        <p:nvSpPr>
          <p:cNvPr id="3" name="Vertical Text Placeholder 2">
            <a:extLst>
              <a:ext uri="{FF2B5EF4-FFF2-40B4-BE49-F238E27FC236}">
                <a16:creationId xmlns:a16="http://schemas.microsoft.com/office/drawing/2014/main" id="{4D538C05-3BE4-4F1F-A85F-EBF60F029F1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4" name="Date Placeholder 3">
            <a:extLst>
              <a:ext uri="{FF2B5EF4-FFF2-40B4-BE49-F238E27FC236}">
                <a16:creationId xmlns:a16="http://schemas.microsoft.com/office/drawing/2014/main" id="{D86A43FC-668F-4A16-B33A-A1704CA88B2C}"/>
              </a:ext>
            </a:extLst>
          </p:cNvPr>
          <p:cNvSpPr>
            <a:spLocks noGrp="1"/>
          </p:cNvSpPr>
          <p:nvPr>
            <p:ph type="dt" sz="half" idx="10"/>
          </p:nvPr>
        </p:nvSpPr>
        <p:spPr/>
        <p:txBody>
          <a:bodyPr/>
          <a:lstStyle/>
          <a:p>
            <a:fld id="{82085877-2B37-48E7-8B6D-4D4ED486130A}" type="datetimeFigureOut">
              <a:rPr lang="en-BE" smtClean="0"/>
              <a:t>15/01/2024</a:t>
            </a:fld>
            <a:endParaRPr lang="en-BE"/>
          </a:p>
        </p:txBody>
      </p:sp>
      <p:sp>
        <p:nvSpPr>
          <p:cNvPr id="5" name="Footer Placeholder 4">
            <a:extLst>
              <a:ext uri="{FF2B5EF4-FFF2-40B4-BE49-F238E27FC236}">
                <a16:creationId xmlns:a16="http://schemas.microsoft.com/office/drawing/2014/main" id="{3084EA9D-B745-4822-9D4F-8E34B4550A31}"/>
              </a:ext>
            </a:extLst>
          </p:cNvPr>
          <p:cNvSpPr>
            <a:spLocks noGrp="1"/>
          </p:cNvSpPr>
          <p:nvPr>
            <p:ph type="ftr" sz="quarter" idx="11"/>
          </p:nvPr>
        </p:nvSpPr>
        <p:spPr/>
        <p:txBody>
          <a:bodyPr/>
          <a:lstStyle/>
          <a:p>
            <a:endParaRPr lang="en-BE"/>
          </a:p>
        </p:txBody>
      </p:sp>
      <p:sp>
        <p:nvSpPr>
          <p:cNvPr id="6" name="Slide Number Placeholder 5">
            <a:extLst>
              <a:ext uri="{FF2B5EF4-FFF2-40B4-BE49-F238E27FC236}">
                <a16:creationId xmlns:a16="http://schemas.microsoft.com/office/drawing/2014/main" id="{F511FCBD-2F9B-4E40-B993-5543BC625C3D}"/>
              </a:ext>
            </a:extLst>
          </p:cNvPr>
          <p:cNvSpPr>
            <a:spLocks noGrp="1"/>
          </p:cNvSpPr>
          <p:nvPr>
            <p:ph type="sldNum" sz="quarter" idx="12"/>
          </p:nvPr>
        </p:nvSpPr>
        <p:spPr/>
        <p:txBody>
          <a:bodyPr/>
          <a:lstStyle/>
          <a:p>
            <a:fld id="{F15161DE-E191-4798-91BE-355EA90292A5}" type="slidenum">
              <a:rPr lang="en-BE" smtClean="0"/>
              <a:t>‹#›</a:t>
            </a:fld>
            <a:endParaRPr lang="en-BE"/>
          </a:p>
        </p:txBody>
      </p:sp>
    </p:spTree>
    <p:extLst>
      <p:ext uri="{BB962C8B-B14F-4D97-AF65-F5344CB8AC3E}">
        <p14:creationId xmlns:p14="http://schemas.microsoft.com/office/powerpoint/2010/main" val="9155455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3262F4C-847A-45E8-89DF-86FADD929C1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BE"/>
          </a:p>
        </p:txBody>
      </p:sp>
      <p:sp>
        <p:nvSpPr>
          <p:cNvPr id="3" name="Vertical Text Placeholder 2">
            <a:extLst>
              <a:ext uri="{FF2B5EF4-FFF2-40B4-BE49-F238E27FC236}">
                <a16:creationId xmlns:a16="http://schemas.microsoft.com/office/drawing/2014/main" id="{34B5F776-752A-4772-8F18-20F7169A319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4" name="Date Placeholder 3">
            <a:extLst>
              <a:ext uri="{FF2B5EF4-FFF2-40B4-BE49-F238E27FC236}">
                <a16:creationId xmlns:a16="http://schemas.microsoft.com/office/drawing/2014/main" id="{EDA0D1A1-5C8E-4021-A99C-3556DF8A3F38}"/>
              </a:ext>
            </a:extLst>
          </p:cNvPr>
          <p:cNvSpPr>
            <a:spLocks noGrp="1"/>
          </p:cNvSpPr>
          <p:nvPr>
            <p:ph type="dt" sz="half" idx="10"/>
          </p:nvPr>
        </p:nvSpPr>
        <p:spPr/>
        <p:txBody>
          <a:bodyPr/>
          <a:lstStyle/>
          <a:p>
            <a:fld id="{82085877-2B37-48E7-8B6D-4D4ED486130A}" type="datetimeFigureOut">
              <a:rPr lang="en-BE" smtClean="0"/>
              <a:t>15/01/2024</a:t>
            </a:fld>
            <a:endParaRPr lang="en-BE"/>
          </a:p>
        </p:txBody>
      </p:sp>
      <p:sp>
        <p:nvSpPr>
          <p:cNvPr id="5" name="Footer Placeholder 4">
            <a:extLst>
              <a:ext uri="{FF2B5EF4-FFF2-40B4-BE49-F238E27FC236}">
                <a16:creationId xmlns:a16="http://schemas.microsoft.com/office/drawing/2014/main" id="{522E59EE-6B67-4900-9B15-8052B4D98732}"/>
              </a:ext>
            </a:extLst>
          </p:cNvPr>
          <p:cNvSpPr>
            <a:spLocks noGrp="1"/>
          </p:cNvSpPr>
          <p:nvPr>
            <p:ph type="ftr" sz="quarter" idx="11"/>
          </p:nvPr>
        </p:nvSpPr>
        <p:spPr/>
        <p:txBody>
          <a:bodyPr/>
          <a:lstStyle/>
          <a:p>
            <a:endParaRPr lang="en-BE"/>
          </a:p>
        </p:txBody>
      </p:sp>
      <p:sp>
        <p:nvSpPr>
          <p:cNvPr id="6" name="Slide Number Placeholder 5">
            <a:extLst>
              <a:ext uri="{FF2B5EF4-FFF2-40B4-BE49-F238E27FC236}">
                <a16:creationId xmlns:a16="http://schemas.microsoft.com/office/drawing/2014/main" id="{5CC593B4-0982-4C28-9583-53F588B94584}"/>
              </a:ext>
            </a:extLst>
          </p:cNvPr>
          <p:cNvSpPr>
            <a:spLocks noGrp="1"/>
          </p:cNvSpPr>
          <p:nvPr>
            <p:ph type="sldNum" sz="quarter" idx="12"/>
          </p:nvPr>
        </p:nvSpPr>
        <p:spPr/>
        <p:txBody>
          <a:bodyPr/>
          <a:lstStyle/>
          <a:p>
            <a:fld id="{F15161DE-E191-4798-91BE-355EA90292A5}" type="slidenum">
              <a:rPr lang="en-BE" smtClean="0"/>
              <a:t>‹#›</a:t>
            </a:fld>
            <a:endParaRPr lang="en-BE"/>
          </a:p>
        </p:txBody>
      </p:sp>
    </p:spTree>
    <p:extLst>
      <p:ext uri="{BB962C8B-B14F-4D97-AF65-F5344CB8AC3E}">
        <p14:creationId xmlns:p14="http://schemas.microsoft.com/office/powerpoint/2010/main" val="40954481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551CC-2784-471A-819A-0BB647B6B127}"/>
              </a:ext>
            </a:extLst>
          </p:cNvPr>
          <p:cNvSpPr>
            <a:spLocks noGrp="1"/>
          </p:cNvSpPr>
          <p:nvPr>
            <p:ph type="title"/>
          </p:nvPr>
        </p:nvSpPr>
        <p:spPr/>
        <p:txBody>
          <a:bodyPr/>
          <a:lstStyle/>
          <a:p>
            <a:r>
              <a:rPr lang="en-US"/>
              <a:t>Click to edit Master title style</a:t>
            </a:r>
            <a:endParaRPr lang="en-BE"/>
          </a:p>
        </p:txBody>
      </p:sp>
      <p:sp>
        <p:nvSpPr>
          <p:cNvPr id="3" name="Content Placeholder 2">
            <a:extLst>
              <a:ext uri="{FF2B5EF4-FFF2-40B4-BE49-F238E27FC236}">
                <a16:creationId xmlns:a16="http://schemas.microsoft.com/office/drawing/2014/main" id="{38BF8D80-3B7B-4F28-AEFD-D834AEBCC64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4" name="Date Placeholder 3">
            <a:extLst>
              <a:ext uri="{FF2B5EF4-FFF2-40B4-BE49-F238E27FC236}">
                <a16:creationId xmlns:a16="http://schemas.microsoft.com/office/drawing/2014/main" id="{291B208A-B304-4974-A753-A386793B0774}"/>
              </a:ext>
            </a:extLst>
          </p:cNvPr>
          <p:cNvSpPr>
            <a:spLocks noGrp="1"/>
          </p:cNvSpPr>
          <p:nvPr>
            <p:ph type="dt" sz="half" idx="10"/>
          </p:nvPr>
        </p:nvSpPr>
        <p:spPr/>
        <p:txBody>
          <a:bodyPr/>
          <a:lstStyle/>
          <a:p>
            <a:fld id="{82085877-2B37-48E7-8B6D-4D4ED486130A}" type="datetimeFigureOut">
              <a:rPr lang="en-BE" smtClean="0"/>
              <a:t>15/01/2024</a:t>
            </a:fld>
            <a:endParaRPr lang="en-BE"/>
          </a:p>
        </p:txBody>
      </p:sp>
      <p:sp>
        <p:nvSpPr>
          <p:cNvPr id="5" name="Footer Placeholder 4">
            <a:extLst>
              <a:ext uri="{FF2B5EF4-FFF2-40B4-BE49-F238E27FC236}">
                <a16:creationId xmlns:a16="http://schemas.microsoft.com/office/drawing/2014/main" id="{29D83DB3-E76E-4DCC-A934-DE6FC5762896}"/>
              </a:ext>
            </a:extLst>
          </p:cNvPr>
          <p:cNvSpPr>
            <a:spLocks noGrp="1"/>
          </p:cNvSpPr>
          <p:nvPr>
            <p:ph type="ftr" sz="quarter" idx="11"/>
          </p:nvPr>
        </p:nvSpPr>
        <p:spPr/>
        <p:txBody>
          <a:bodyPr/>
          <a:lstStyle/>
          <a:p>
            <a:endParaRPr lang="en-BE"/>
          </a:p>
        </p:txBody>
      </p:sp>
      <p:sp>
        <p:nvSpPr>
          <p:cNvPr id="6" name="Slide Number Placeholder 5">
            <a:extLst>
              <a:ext uri="{FF2B5EF4-FFF2-40B4-BE49-F238E27FC236}">
                <a16:creationId xmlns:a16="http://schemas.microsoft.com/office/drawing/2014/main" id="{425E50E5-487F-4F26-B329-FF396CB20DE5}"/>
              </a:ext>
            </a:extLst>
          </p:cNvPr>
          <p:cNvSpPr>
            <a:spLocks noGrp="1"/>
          </p:cNvSpPr>
          <p:nvPr>
            <p:ph type="sldNum" sz="quarter" idx="12"/>
          </p:nvPr>
        </p:nvSpPr>
        <p:spPr/>
        <p:txBody>
          <a:bodyPr/>
          <a:lstStyle/>
          <a:p>
            <a:fld id="{F15161DE-E191-4798-91BE-355EA90292A5}" type="slidenum">
              <a:rPr lang="en-BE" smtClean="0"/>
              <a:t>‹#›</a:t>
            </a:fld>
            <a:endParaRPr lang="en-BE"/>
          </a:p>
        </p:txBody>
      </p:sp>
    </p:spTree>
    <p:extLst>
      <p:ext uri="{BB962C8B-B14F-4D97-AF65-F5344CB8AC3E}">
        <p14:creationId xmlns:p14="http://schemas.microsoft.com/office/powerpoint/2010/main" val="23825834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B2E1F-FBE7-4F65-94C7-B636380FEBE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BE"/>
          </a:p>
        </p:txBody>
      </p:sp>
      <p:sp>
        <p:nvSpPr>
          <p:cNvPr id="3" name="Text Placeholder 2">
            <a:extLst>
              <a:ext uri="{FF2B5EF4-FFF2-40B4-BE49-F238E27FC236}">
                <a16:creationId xmlns:a16="http://schemas.microsoft.com/office/drawing/2014/main" id="{C18C9729-7ECE-4365-98F3-8DFF780FEB5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AFA8B8C-4C53-4B4C-BD2C-864D0D7B33FA}"/>
              </a:ext>
            </a:extLst>
          </p:cNvPr>
          <p:cNvSpPr>
            <a:spLocks noGrp="1"/>
          </p:cNvSpPr>
          <p:nvPr>
            <p:ph type="dt" sz="half" idx="10"/>
          </p:nvPr>
        </p:nvSpPr>
        <p:spPr/>
        <p:txBody>
          <a:bodyPr/>
          <a:lstStyle/>
          <a:p>
            <a:fld id="{82085877-2B37-48E7-8B6D-4D4ED486130A}" type="datetimeFigureOut">
              <a:rPr lang="en-BE" smtClean="0"/>
              <a:t>15/01/2024</a:t>
            </a:fld>
            <a:endParaRPr lang="en-BE"/>
          </a:p>
        </p:txBody>
      </p:sp>
      <p:sp>
        <p:nvSpPr>
          <p:cNvPr id="5" name="Footer Placeholder 4">
            <a:extLst>
              <a:ext uri="{FF2B5EF4-FFF2-40B4-BE49-F238E27FC236}">
                <a16:creationId xmlns:a16="http://schemas.microsoft.com/office/drawing/2014/main" id="{A7D7CEA2-7CAF-4851-A38B-618DD216F073}"/>
              </a:ext>
            </a:extLst>
          </p:cNvPr>
          <p:cNvSpPr>
            <a:spLocks noGrp="1"/>
          </p:cNvSpPr>
          <p:nvPr>
            <p:ph type="ftr" sz="quarter" idx="11"/>
          </p:nvPr>
        </p:nvSpPr>
        <p:spPr/>
        <p:txBody>
          <a:bodyPr/>
          <a:lstStyle/>
          <a:p>
            <a:endParaRPr lang="en-BE"/>
          </a:p>
        </p:txBody>
      </p:sp>
      <p:sp>
        <p:nvSpPr>
          <p:cNvPr id="6" name="Slide Number Placeholder 5">
            <a:extLst>
              <a:ext uri="{FF2B5EF4-FFF2-40B4-BE49-F238E27FC236}">
                <a16:creationId xmlns:a16="http://schemas.microsoft.com/office/drawing/2014/main" id="{CABB7E0B-5EA5-473D-BF56-D86D080A70F3}"/>
              </a:ext>
            </a:extLst>
          </p:cNvPr>
          <p:cNvSpPr>
            <a:spLocks noGrp="1"/>
          </p:cNvSpPr>
          <p:nvPr>
            <p:ph type="sldNum" sz="quarter" idx="12"/>
          </p:nvPr>
        </p:nvSpPr>
        <p:spPr/>
        <p:txBody>
          <a:bodyPr/>
          <a:lstStyle/>
          <a:p>
            <a:fld id="{F15161DE-E191-4798-91BE-355EA90292A5}" type="slidenum">
              <a:rPr lang="en-BE" smtClean="0"/>
              <a:t>‹#›</a:t>
            </a:fld>
            <a:endParaRPr lang="en-BE"/>
          </a:p>
        </p:txBody>
      </p:sp>
    </p:spTree>
    <p:extLst>
      <p:ext uri="{BB962C8B-B14F-4D97-AF65-F5344CB8AC3E}">
        <p14:creationId xmlns:p14="http://schemas.microsoft.com/office/powerpoint/2010/main" val="37667619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935E0-152D-4AF7-BD87-955474D08821}"/>
              </a:ext>
            </a:extLst>
          </p:cNvPr>
          <p:cNvSpPr>
            <a:spLocks noGrp="1"/>
          </p:cNvSpPr>
          <p:nvPr>
            <p:ph type="title"/>
          </p:nvPr>
        </p:nvSpPr>
        <p:spPr/>
        <p:txBody>
          <a:bodyPr/>
          <a:lstStyle/>
          <a:p>
            <a:r>
              <a:rPr lang="en-US"/>
              <a:t>Click to edit Master title style</a:t>
            </a:r>
            <a:endParaRPr lang="en-BE"/>
          </a:p>
        </p:txBody>
      </p:sp>
      <p:sp>
        <p:nvSpPr>
          <p:cNvPr id="3" name="Content Placeholder 2">
            <a:extLst>
              <a:ext uri="{FF2B5EF4-FFF2-40B4-BE49-F238E27FC236}">
                <a16:creationId xmlns:a16="http://schemas.microsoft.com/office/drawing/2014/main" id="{33689FBD-9AF6-494E-A906-31E047899D3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4" name="Content Placeholder 3">
            <a:extLst>
              <a:ext uri="{FF2B5EF4-FFF2-40B4-BE49-F238E27FC236}">
                <a16:creationId xmlns:a16="http://schemas.microsoft.com/office/drawing/2014/main" id="{8009ECF5-FC69-44A2-865A-BF59EEA41D1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5" name="Date Placeholder 4">
            <a:extLst>
              <a:ext uri="{FF2B5EF4-FFF2-40B4-BE49-F238E27FC236}">
                <a16:creationId xmlns:a16="http://schemas.microsoft.com/office/drawing/2014/main" id="{C7F44A24-6932-4F11-BD5E-0F51DF2B1EA0}"/>
              </a:ext>
            </a:extLst>
          </p:cNvPr>
          <p:cNvSpPr>
            <a:spLocks noGrp="1"/>
          </p:cNvSpPr>
          <p:nvPr>
            <p:ph type="dt" sz="half" idx="10"/>
          </p:nvPr>
        </p:nvSpPr>
        <p:spPr/>
        <p:txBody>
          <a:bodyPr/>
          <a:lstStyle/>
          <a:p>
            <a:fld id="{82085877-2B37-48E7-8B6D-4D4ED486130A}" type="datetimeFigureOut">
              <a:rPr lang="en-BE" smtClean="0"/>
              <a:t>15/01/2024</a:t>
            </a:fld>
            <a:endParaRPr lang="en-BE"/>
          </a:p>
        </p:txBody>
      </p:sp>
      <p:sp>
        <p:nvSpPr>
          <p:cNvPr id="6" name="Footer Placeholder 5">
            <a:extLst>
              <a:ext uri="{FF2B5EF4-FFF2-40B4-BE49-F238E27FC236}">
                <a16:creationId xmlns:a16="http://schemas.microsoft.com/office/drawing/2014/main" id="{CDBA03F3-39FB-4D6C-8751-A7EDF6009A68}"/>
              </a:ext>
            </a:extLst>
          </p:cNvPr>
          <p:cNvSpPr>
            <a:spLocks noGrp="1"/>
          </p:cNvSpPr>
          <p:nvPr>
            <p:ph type="ftr" sz="quarter" idx="11"/>
          </p:nvPr>
        </p:nvSpPr>
        <p:spPr/>
        <p:txBody>
          <a:bodyPr/>
          <a:lstStyle/>
          <a:p>
            <a:endParaRPr lang="en-BE"/>
          </a:p>
        </p:txBody>
      </p:sp>
      <p:sp>
        <p:nvSpPr>
          <p:cNvPr id="7" name="Slide Number Placeholder 6">
            <a:extLst>
              <a:ext uri="{FF2B5EF4-FFF2-40B4-BE49-F238E27FC236}">
                <a16:creationId xmlns:a16="http://schemas.microsoft.com/office/drawing/2014/main" id="{13E43C9F-1845-44AD-86AA-8D2EC39EB919}"/>
              </a:ext>
            </a:extLst>
          </p:cNvPr>
          <p:cNvSpPr>
            <a:spLocks noGrp="1"/>
          </p:cNvSpPr>
          <p:nvPr>
            <p:ph type="sldNum" sz="quarter" idx="12"/>
          </p:nvPr>
        </p:nvSpPr>
        <p:spPr/>
        <p:txBody>
          <a:bodyPr/>
          <a:lstStyle/>
          <a:p>
            <a:fld id="{F15161DE-E191-4798-91BE-355EA90292A5}" type="slidenum">
              <a:rPr lang="en-BE" smtClean="0"/>
              <a:t>‹#›</a:t>
            </a:fld>
            <a:endParaRPr lang="en-BE"/>
          </a:p>
        </p:txBody>
      </p:sp>
    </p:spTree>
    <p:extLst>
      <p:ext uri="{BB962C8B-B14F-4D97-AF65-F5344CB8AC3E}">
        <p14:creationId xmlns:p14="http://schemas.microsoft.com/office/powerpoint/2010/main" val="11224976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E56D3-AB15-4310-A6DA-FCCC1300916F}"/>
              </a:ext>
            </a:extLst>
          </p:cNvPr>
          <p:cNvSpPr>
            <a:spLocks noGrp="1"/>
          </p:cNvSpPr>
          <p:nvPr>
            <p:ph type="title"/>
          </p:nvPr>
        </p:nvSpPr>
        <p:spPr>
          <a:xfrm>
            <a:off x="839788" y="365125"/>
            <a:ext cx="10515600" cy="1325563"/>
          </a:xfrm>
        </p:spPr>
        <p:txBody>
          <a:bodyPr/>
          <a:lstStyle/>
          <a:p>
            <a:r>
              <a:rPr lang="en-US"/>
              <a:t>Click to edit Master title style</a:t>
            </a:r>
            <a:endParaRPr lang="en-BE"/>
          </a:p>
        </p:txBody>
      </p:sp>
      <p:sp>
        <p:nvSpPr>
          <p:cNvPr id="3" name="Text Placeholder 2">
            <a:extLst>
              <a:ext uri="{FF2B5EF4-FFF2-40B4-BE49-F238E27FC236}">
                <a16:creationId xmlns:a16="http://schemas.microsoft.com/office/drawing/2014/main" id="{E2F4F9E5-544E-408F-9A5B-5A9D043BB01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464E7D5-72F6-463A-BA78-97C231B7371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5" name="Text Placeholder 4">
            <a:extLst>
              <a:ext uri="{FF2B5EF4-FFF2-40B4-BE49-F238E27FC236}">
                <a16:creationId xmlns:a16="http://schemas.microsoft.com/office/drawing/2014/main" id="{6520D308-9D2F-4E2B-98E8-42F65039F8C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9D9437-C09B-4818-B72A-8E54A3BA326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7" name="Date Placeholder 6">
            <a:extLst>
              <a:ext uri="{FF2B5EF4-FFF2-40B4-BE49-F238E27FC236}">
                <a16:creationId xmlns:a16="http://schemas.microsoft.com/office/drawing/2014/main" id="{13395E20-1927-449F-8CA5-4628C2F5A1DE}"/>
              </a:ext>
            </a:extLst>
          </p:cNvPr>
          <p:cNvSpPr>
            <a:spLocks noGrp="1"/>
          </p:cNvSpPr>
          <p:nvPr>
            <p:ph type="dt" sz="half" idx="10"/>
          </p:nvPr>
        </p:nvSpPr>
        <p:spPr/>
        <p:txBody>
          <a:bodyPr/>
          <a:lstStyle/>
          <a:p>
            <a:fld id="{82085877-2B37-48E7-8B6D-4D4ED486130A}" type="datetimeFigureOut">
              <a:rPr lang="en-BE" smtClean="0"/>
              <a:t>15/01/2024</a:t>
            </a:fld>
            <a:endParaRPr lang="en-BE"/>
          </a:p>
        </p:txBody>
      </p:sp>
      <p:sp>
        <p:nvSpPr>
          <p:cNvPr id="8" name="Footer Placeholder 7">
            <a:extLst>
              <a:ext uri="{FF2B5EF4-FFF2-40B4-BE49-F238E27FC236}">
                <a16:creationId xmlns:a16="http://schemas.microsoft.com/office/drawing/2014/main" id="{2288AC43-B655-428D-AE3D-DB74BBB15E72}"/>
              </a:ext>
            </a:extLst>
          </p:cNvPr>
          <p:cNvSpPr>
            <a:spLocks noGrp="1"/>
          </p:cNvSpPr>
          <p:nvPr>
            <p:ph type="ftr" sz="quarter" idx="11"/>
          </p:nvPr>
        </p:nvSpPr>
        <p:spPr/>
        <p:txBody>
          <a:bodyPr/>
          <a:lstStyle/>
          <a:p>
            <a:endParaRPr lang="en-BE"/>
          </a:p>
        </p:txBody>
      </p:sp>
      <p:sp>
        <p:nvSpPr>
          <p:cNvPr id="9" name="Slide Number Placeholder 8">
            <a:extLst>
              <a:ext uri="{FF2B5EF4-FFF2-40B4-BE49-F238E27FC236}">
                <a16:creationId xmlns:a16="http://schemas.microsoft.com/office/drawing/2014/main" id="{CE5E8EE6-694D-461F-AE93-765F8A3E36C3}"/>
              </a:ext>
            </a:extLst>
          </p:cNvPr>
          <p:cNvSpPr>
            <a:spLocks noGrp="1"/>
          </p:cNvSpPr>
          <p:nvPr>
            <p:ph type="sldNum" sz="quarter" idx="12"/>
          </p:nvPr>
        </p:nvSpPr>
        <p:spPr/>
        <p:txBody>
          <a:bodyPr/>
          <a:lstStyle/>
          <a:p>
            <a:fld id="{F15161DE-E191-4798-91BE-355EA90292A5}" type="slidenum">
              <a:rPr lang="en-BE" smtClean="0"/>
              <a:t>‹#›</a:t>
            </a:fld>
            <a:endParaRPr lang="en-BE"/>
          </a:p>
        </p:txBody>
      </p:sp>
    </p:spTree>
    <p:extLst>
      <p:ext uri="{BB962C8B-B14F-4D97-AF65-F5344CB8AC3E}">
        <p14:creationId xmlns:p14="http://schemas.microsoft.com/office/powerpoint/2010/main" val="925733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4436E-1F26-4110-83C7-943D2F425317}"/>
              </a:ext>
            </a:extLst>
          </p:cNvPr>
          <p:cNvSpPr>
            <a:spLocks noGrp="1"/>
          </p:cNvSpPr>
          <p:nvPr>
            <p:ph type="title"/>
          </p:nvPr>
        </p:nvSpPr>
        <p:spPr/>
        <p:txBody>
          <a:bodyPr/>
          <a:lstStyle/>
          <a:p>
            <a:r>
              <a:rPr lang="en-US"/>
              <a:t>Click to edit Master title style</a:t>
            </a:r>
            <a:endParaRPr lang="en-BE"/>
          </a:p>
        </p:txBody>
      </p:sp>
      <p:sp>
        <p:nvSpPr>
          <p:cNvPr id="3" name="Date Placeholder 2">
            <a:extLst>
              <a:ext uri="{FF2B5EF4-FFF2-40B4-BE49-F238E27FC236}">
                <a16:creationId xmlns:a16="http://schemas.microsoft.com/office/drawing/2014/main" id="{3318F822-E6C7-462B-97CD-78D3D4DF097C}"/>
              </a:ext>
            </a:extLst>
          </p:cNvPr>
          <p:cNvSpPr>
            <a:spLocks noGrp="1"/>
          </p:cNvSpPr>
          <p:nvPr>
            <p:ph type="dt" sz="half" idx="10"/>
          </p:nvPr>
        </p:nvSpPr>
        <p:spPr/>
        <p:txBody>
          <a:bodyPr/>
          <a:lstStyle/>
          <a:p>
            <a:fld id="{82085877-2B37-48E7-8B6D-4D4ED486130A}" type="datetimeFigureOut">
              <a:rPr lang="en-BE" smtClean="0"/>
              <a:t>15/01/2024</a:t>
            </a:fld>
            <a:endParaRPr lang="en-BE"/>
          </a:p>
        </p:txBody>
      </p:sp>
      <p:sp>
        <p:nvSpPr>
          <p:cNvPr id="4" name="Footer Placeholder 3">
            <a:extLst>
              <a:ext uri="{FF2B5EF4-FFF2-40B4-BE49-F238E27FC236}">
                <a16:creationId xmlns:a16="http://schemas.microsoft.com/office/drawing/2014/main" id="{BDE2244D-E53E-43D0-A4F2-9C9D674BBEF3}"/>
              </a:ext>
            </a:extLst>
          </p:cNvPr>
          <p:cNvSpPr>
            <a:spLocks noGrp="1"/>
          </p:cNvSpPr>
          <p:nvPr>
            <p:ph type="ftr" sz="quarter" idx="11"/>
          </p:nvPr>
        </p:nvSpPr>
        <p:spPr/>
        <p:txBody>
          <a:bodyPr/>
          <a:lstStyle/>
          <a:p>
            <a:endParaRPr lang="en-BE"/>
          </a:p>
        </p:txBody>
      </p:sp>
      <p:sp>
        <p:nvSpPr>
          <p:cNvPr id="5" name="Slide Number Placeholder 4">
            <a:extLst>
              <a:ext uri="{FF2B5EF4-FFF2-40B4-BE49-F238E27FC236}">
                <a16:creationId xmlns:a16="http://schemas.microsoft.com/office/drawing/2014/main" id="{AD203CDC-F7C2-4A6E-A008-CEB3A6D5844D}"/>
              </a:ext>
            </a:extLst>
          </p:cNvPr>
          <p:cNvSpPr>
            <a:spLocks noGrp="1"/>
          </p:cNvSpPr>
          <p:nvPr>
            <p:ph type="sldNum" sz="quarter" idx="12"/>
          </p:nvPr>
        </p:nvSpPr>
        <p:spPr/>
        <p:txBody>
          <a:bodyPr/>
          <a:lstStyle/>
          <a:p>
            <a:fld id="{F15161DE-E191-4798-91BE-355EA90292A5}" type="slidenum">
              <a:rPr lang="en-BE" smtClean="0"/>
              <a:t>‹#›</a:t>
            </a:fld>
            <a:endParaRPr lang="en-BE"/>
          </a:p>
        </p:txBody>
      </p:sp>
    </p:spTree>
    <p:extLst>
      <p:ext uri="{BB962C8B-B14F-4D97-AF65-F5344CB8AC3E}">
        <p14:creationId xmlns:p14="http://schemas.microsoft.com/office/powerpoint/2010/main" val="32756679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3B3D8CF-1BB0-4BB5-A3C3-69A22ECD532E}"/>
              </a:ext>
            </a:extLst>
          </p:cNvPr>
          <p:cNvSpPr>
            <a:spLocks noGrp="1"/>
          </p:cNvSpPr>
          <p:nvPr>
            <p:ph type="dt" sz="half" idx="10"/>
          </p:nvPr>
        </p:nvSpPr>
        <p:spPr/>
        <p:txBody>
          <a:bodyPr/>
          <a:lstStyle/>
          <a:p>
            <a:fld id="{82085877-2B37-48E7-8B6D-4D4ED486130A}" type="datetimeFigureOut">
              <a:rPr lang="en-BE" smtClean="0"/>
              <a:t>15/01/2024</a:t>
            </a:fld>
            <a:endParaRPr lang="en-BE"/>
          </a:p>
        </p:txBody>
      </p:sp>
      <p:sp>
        <p:nvSpPr>
          <p:cNvPr id="3" name="Footer Placeholder 2">
            <a:extLst>
              <a:ext uri="{FF2B5EF4-FFF2-40B4-BE49-F238E27FC236}">
                <a16:creationId xmlns:a16="http://schemas.microsoft.com/office/drawing/2014/main" id="{CFFAB160-C248-403F-AD25-158A965BEF26}"/>
              </a:ext>
            </a:extLst>
          </p:cNvPr>
          <p:cNvSpPr>
            <a:spLocks noGrp="1"/>
          </p:cNvSpPr>
          <p:nvPr>
            <p:ph type="ftr" sz="quarter" idx="11"/>
          </p:nvPr>
        </p:nvSpPr>
        <p:spPr/>
        <p:txBody>
          <a:bodyPr/>
          <a:lstStyle/>
          <a:p>
            <a:endParaRPr lang="en-BE"/>
          </a:p>
        </p:txBody>
      </p:sp>
      <p:sp>
        <p:nvSpPr>
          <p:cNvPr id="4" name="Slide Number Placeholder 3">
            <a:extLst>
              <a:ext uri="{FF2B5EF4-FFF2-40B4-BE49-F238E27FC236}">
                <a16:creationId xmlns:a16="http://schemas.microsoft.com/office/drawing/2014/main" id="{F8F1B489-7B94-4B54-B3AF-E8AF8FD5036B}"/>
              </a:ext>
            </a:extLst>
          </p:cNvPr>
          <p:cNvSpPr>
            <a:spLocks noGrp="1"/>
          </p:cNvSpPr>
          <p:nvPr>
            <p:ph type="sldNum" sz="quarter" idx="12"/>
          </p:nvPr>
        </p:nvSpPr>
        <p:spPr/>
        <p:txBody>
          <a:bodyPr/>
          <a:lstStyle/>
          <a:p>
            <a:fld id="{F15161DE-E191-4798-91BE-355EA90292A5}" type="slidenum">
              <a:rPr lang="en-BE" smtClean="0"/>
              <a:t>‹#›</a:t>
            </a:fld>
            <a:endParaRPr lang="en-BE"/>
          </a:p>
        </p:txBody>
      </p:sp>
    </p:spTree>
    <p:extLst>
      <p:ext uri="{BB962C8B-B14F-4D97-AF65-F5344CB8AC3E}">
        <p14:creationId xmlns:p14="http://schemas.microsoft.com/office/powerpoint/2010/main" val="19380687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D3942C-8A0D-4781-A8F3-57B3EE3CD9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BE"/>
          </a:p>
        </p:txBody>
      </p:sp>
      <p:sp>
        <p:nvSpPr>
          <p:cNvPr id="3" name="Content Placeholder 2">
            <a:extLst>
              <a:ext uri="{FF2B5EF4-FFF2-40B4-BE49-F238E27FC236}">
                <a16:creationId xmlns:a16="http://schemas.microsoft.com/office/drawing/2014/main" id="{10FE01E5-1D61-43C7-B6CD-7037DCB14FF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4" name="Text Placeholder 3">
            <a:extLst>
              <a:ext uri="{FF2B5EF4-FFF2-40B4-BE49-F238E27FC236}">
                <a16:creationId xmlns:a16="http://schemas.microsoft.com/office/drawing/2014/main" id="{FA3A444E-E01C-4A28-83F1-E48254F6BE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88AD5B-93CF-4725-B418-C1ADE03F364C}"/>
              </a:ext>
            </a:extLst>
          </p:cNvPr>
          <p:cNvSpPr>
            <a:spLocks noGrp="1"/>
          </p:cNvSpPr>
          <p:nvPr>
            <p:ph type="dt" sz="half" idx="10"/>
          </p:nvPr>
        </p:nvSpPr>
        <p:spPr/>
        <p:txBody>
          <a:bodyPr/>
          <a:lstStyle/>
          <a:p>
            <a:fld id="{82085877-2B37-48E7-8B6D-4D4ED486130A}" type="datetimeFigureOut">
              <a:rPr lang="en-BE" smtClean="0"/>
              <a:t>15/01/2024</a:t>
            </a:fld>
            <a:endParaRPr lang="en-BE"/>
          </a:p>
        </p:txBody>
      </p:sp>
      <p:sp>
        <p:nvSpPr>
          <p:cNvPr id="6" name="Footer Placeholder 5">
            <a:extLst>
              <a:ext uri="{FF2B5EF4-FFF2-40B4-BE49-F238E27FC236}">
                <a16:creationId xmlns:a16="http://schemas.microsoft.com/office/drawing/2014/main" id="{1DC9DC45-0596-4AB3-91ED-EC8B0A889B69}"/>
              </a:ext>
            </a:extLst>
          </p:cNvPr>
          <p:cNvSpPr>
            <a:spLocks noGrp="1"/>
          </p:cNvSpPr>
          <p:nvPr>
            <p:ph type="ftr" sz="quarter" idx="11"/>
          </p:nvPr>
        </p:nvSpPr>
        <p:spPr/>
        <p:txBody>
          <a:bodyPr/>
          <a:lstStyle/>
          <a:p>
            <a:endParaRPr lang="en-BE"/>
          </a:p>
        </p:txBody>
      </p:sp>
      <p:sp>
        <p:nvSpPr>
          <p:cNvPr id="7" name="Slide Number Placeholder 6">
            <a:extLst>
              <a:ext uri="{FF2B5EF4-FFF2-40B4-BE49-F238E27FC236}">
                <a16:creationId xmlns:a16="http://schemas.microsoft.com/office/drawing/2014/main" id="{20BB3885-5DD4-4DA8-B5F5-40745170FE2D}"/>
              </a:ext>
            </a:extLst>
          </p:cNvPr>
          <p:cNvSpPr>
            <a:spLocks noGrp="1"/>
          </p:cNvSpPr>
          <p:nvPr>
            <p:ph type="sldNum" sz="quarter" idx="12"/>
          </p:nvPr>
        </p:nvSpPr>
        <p:spPr/>
        <p:txBody>
          <a:bodyPr/>
          <a:lstStyle/>
          <a:p>
            <a:fld id="{F15161DE-E191-4798-91BE-355EA90292A5}" type="slidenum">
              <a:rPr lang="en-BE" smtClean="0"/>
              <a:t>‹#›</a:t>
            </a:fld>
            <a:endParaRPr lang="en-BE"/>
          </a:p>
        </p:txBody>
      </p:sp>
    </p:spTree>
    <p:extLst>
      <p:ext uri="{BB962C8B-B14F-4D97-AF65-F5344CB8AC3E}">
        <p14:creationId xmlns:p14="http://schemas.microsoft.com/office/powerpoint/2010/main" val="22303798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99836-3F3C-4E2F-9190-DEB510EE63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BE"/>
          </a:p>
        </p:txBody>
      </p:sp>
      <p:sp>
        <p:nvSpPr>
          <p:cNvPr id="3" name="Picture Placeholder 2">
            <a:extLst>
              <a:ext uri="{FF2B5EF4-FFF2-40B4-BE49-F238E27FC236}">
                <a16:creationId xmlns:a16="http://schemas.microsoft.com/office/drawing/2014/main" id="{9EB6E0E5-A1D5-4606-A4EC-5A8116A487A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BE"/>
          </a:p>
        </p:txBody>
      </p:sp>
      <p:sp>
        <p:nvSpPr>
          <p:cNvPr id="4" name="Text Placeholder 3">
            <a:extLst>
              <a:ext uri="{FF2B5EF4-FFF2-40B4-BE49-F238E27FC236}">
                <a16:creationId xmlns:a16="http://schemas.microsoft.com/office/drawing/2014/main" id="{3D841ED8-FBEC-48EB-B5A6-F5032E1018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5DA45B-1955-45CA-80B0-66008EC0F9F5}"/>
              </a:ext>
            </a:extLst>
          </p:cNvPr>
          <p:cNvSpPr>
            <a:spLocks noGrp="1"/>
          </p:cNvSpPr>
          <p:nvPr>
            <p:ph type="dt" sz="half" idx="10"/>
          </p:nvPr>
        </p:nvSpPr>
        <p:spPr/>
        <p:txBody>
          <a:bodyPr/>
          <a:lstStyle/>
          <a:p>
            <a:fld id="{82085877-2B37-48E7-8B6D-4D4ED486130A}" type="datetimeFigureOut">
              <a:rPr lang="en-BE" smtClean="0"/>
              <a:t>15/01/2024</a:t>
            </a:fld>
            <a:endParaRPr lang="en-BE"/>
          </a:p>
        </p:txBody>
      </p:sp>
      <p:sp>
        <p:nvSpPr>
          <p:cNvPr id="6" name="Footer Placeholder 5">
            <a:extLst>
              <a:ext uri="{FF2B5EF4-FFF2-40B4-BE49-F238E27FC236}">
                <a16:creationId xmlns:a16="http://schemas.microsoft.com/office/drawing/2014/main" id="{523C90FA-53E2-41CE-BD63-ECA490D3EB05}"/>
              </a:ext>
            </a:extLst>
          </p:cNvPr>
          <p:cNvSpPr>
            <a:spLocks noGrp="1"/>
          </p:cNvSpPr>
          <p:nvPr>
            <p:ph type="ftr" sz="quarter" idx="11"/>
          </p:nvPr>
        </p:nvSpPr>
        <p:spPr/>
        <p:txBody>
          <a:bodyPr/>
          <a:lstStyle/>
          <a:p>
            <a:endParaRPr lang="en-BE"/>
          </a:p>
        </p:txBody>
      </p:sp>
      <p:sp>
        <p:nvSpPr>
          <p:cNvPr id="7" name="Slide Number Placeholder 6">
            <a:extLst>
              <a:ext uri="{FF2B5EF4-FFF2-40B4-BE49-F238E27FC236}">
                <a16:creationId xmlns:a16="http://schemas.microsoft.com/office/drawing/2014/main" id="{608A9B8D-2082-4BE4-BCE5-07F8F933441F}"/>
              </a:ext>
            </a:extLst>
          </p:cNvPr>
          <p:cNvSpPr>
            <a:spLocks noGrp="1"/>
          </p:cNvSpPr>
          <p:nvPr>
            <p:ph type="sldNum" sz="quarter" idx="12"/>
          </p:nvPr>
        </p:nvSpPr>
        <p:spPr/>
        <p:txBody>
          <a:bodyPr/>
          <a:lstStyle/>
          <a:p>
            <a:fld id="{F15161DE-E191-4798-91BE-355EA90292A5}" type="slidenum">
              <a:rPr lang="en-BE" smtClean="0"/>
              <a:t>‹#›</a:t>
            </a:fld>
            <a:endParaRPr lang="en-BE"/>
          </a:p>
        </p:txBody>
      </p:sp>
    </p:spTree>
    <p:extLst>
      <p:ext uri="{BB962C8B-B14F-4D97-AF65-F5344CB8AC3E}">
        <p14:creationId xmlns:p14="http://schemas.microsoft.com/office/powerpoint/2010/main" val="1877860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389769-7B4A-4C8C-94A2-1CE676F46AF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BE"/>
          </a:p>
        </p:txBody>
      </p:sp>
      <p:sp>
        <p:nvSpPr>
          <p:cNvPr id="3" name="Text Placeholder 2">
            <a:extLst>
              <a:ext uri="{FF2B5EF4-FFF2-40B4-BE49-F238E27FC236}">
                <a16:creationId xmlns:a16="http://schemas.microsoft.com/office/drawing/2014/main" id="{3126073D-45AC-4934-9FAA-61975D5C06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4" name="Date Placeholder 3">
            <a:extLst>
              <a:ext uri="{FF2B5EF4-FFF2-40B4-BE49-F238E27FC236}">
                <a16:creationId xmlns:a16="http://schemas.microsoft.com/office/drawing/2014/main" id="{6B875320-EECE-4069-9EC1-5688F7A887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085877-2B37-48E7-8B6D-4D4ED486130A}" type="datetimeFigureOut">
              <a:rPr lang="en-BE" smtClean="0"/>
              <a:t>15/01/2024</a:t>
            </a:fld>
            <a:endParaRPr lang="en-BE"/>
          </a:p>
        </p:txBody>
      </p:sp>
      <p:sp>
        <p:nvSpPr>
          <p:cNvPr id="5" name="Footer Placeholder 4">
            <a:extLst>
              <a:ext uri="{FF2B5EF4-FFF2-40B4-BE49-F238E27FC236}">
                <a16:creationId xmlns:a16="http://schemas.microsoft.com/office/drawing/2014/main" id="{37E6D776-80A5-466B-B9A0-F462DF91CA9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BE"/>
          </a:p>
        </p:txBody>
      </p:sp>
      <p:sp>
        <p:nvSpPr>
          <p:cNvPr id="6" name="Slide Number Placeholder 5">
            <a:extLst>
              <a:ext uri="{FF2B5EF4-FFF2-40B4-BE49-F238E27FC236}">
                <a16:creationId xmlns:a16="http://schemas.microsoft.com/office/drawing/2014/main" id="{AE80D87A-C974-47EE-BF90-816BF0B07FE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5161DE-E191-4798-91BE-355EA90292A5}" type="slidenum">
              <a:rPr lang="en-BE" smtClean="0"/>
              <a:t>‹#›</a:t>
            </a:fld>
            <a:endParaRPr lang="en-BE"/>
          </a:p>
        </p:txBody>
      </p:sp>
    </p:spTree>
    <p:extLst>
      <p:ext uri="{BB962C8B-B14F-4D97-AF65-F5344CB8AC3E}">
        <p14:creationId xmlns:p14="http://schemas.microsoft.com/office/powerpoint/2010/main" val="41881782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85F04-C22A-42D7-B131-70E81FD946E9}"/>
              </a:ext>
            </a:extLst>
          </p:cNvPr>
          <p:cNvSpPr>
            <a:spLocks noGrp="1"/>
          </p:cNvSpPr>
          <p:nvPr>
            <p:ph type="ctrTitle"/>
          </p:nvPr>
        </p:nvSpPr>
        <p:spPr/>
        <p:txBody>
          <a:bodyPr/>
          <a:lstStyle/>
          <a:p>
            <a:r>
              <a:rPr lang="en-US"/>
              <a:t>GPP Exam: Zombie AI</a:t>
            </a:r>
            <a:endParaRPr lang="en-BE"/>
          </a:p>
        </p:txBody>
      </p:sp>
      <p:sp>
        <p:nvSpPr>
          <p:cNvPr id="3" name="Subtitle 2">
            <a:extLst>
              <a:ext uri="{FF2B5EF4-FFF2-40B4-BE49-F238E27FC236}">
                <a16:creationId xmlns:a16="http://schemas.microsoft.com/office/drawing/2014/main" id="{510651AA-5F60-4B6E-8386-AEA67C018DF4}"/>
              </a:ext>
            </a:extLst>
          </p:cNvPr>
          <p:cNvSpPr>
            <a:spLocks noGrp="1"/>
          </p:cNvSpPr>
          <p:nvPr>
            <p:ph type="subTitle" idx="1"/>
          </p:nvPr>
        </p:nvSpPr>
        <p:spPr/>
        <p:txBody>
          <a:bodyPr/>
          <a:lstStyle/>
          <a:p>
            <a:endParaRPr lang="en-BE" i="1" dirty="0">
              <a:solidFill>
                <a:schemeClr val="bg1">
                  <a:lumMod val="75000"/>
                </a:schemeClr>
              </a:solidFill>
            </a:endParaRPr>
          </a:p>
        </p:txBody>
      </p:sp>
    </p:spTree>
    <p:extLst>
      <p:ext uri="{BB962C8B-B14F-4D97-AF65-F5344CB8AC3E}">
        <p14:creationId xmlns:p14="http://schemas.microsoft.com/office/powerpoint/2010/main" val="9490777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BB071-C63E-40D3-93C6-9F99F27862FE}"/>
              </a:ext>
            </a:extLst>
          </p:cNvPr>
          <p:cNvSpPr>
            <a:spLocks noGrp="1"/>
          </p:cNvSpPr>
          <p:nvPr>
            <p:ph type="title"/>
          </p:nvPr>
        </p:nvSpPr>
        <p:spPr/>
        <p:txBody>
          <a:bodyPr/>
          <a:lstStyle/>
          <a:p>
            <a:r>
              <a:rPr lang="en-US" dirty="0"/>
              <a:t>Decision Making</a:t>
            </a:r>
            <a:endParaRPr lang="en-BE" dirty="0"/>
          </a:p>
        </p:txBody>
      </p:sp>
      <p:pic>
        <p:nvPicPr>
          <p:cNvPr id="5" name="Content Placeholder 4" descr="A diagram of a flowchart">
            <a:extLst>
              <a:ext uri="{FF2B5EF4-FFF2-40B4-BE49-F238E27FC236}">
                <a16:creationId xmlns:a16="http://schemas.microsoft.com/office/drawing/2014/main" id="{BCC0CC62-8CF1-68BA-4B62-D206F71D50C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52800" y="1505585"/>
            <a:ext cx="8673120" cy="5203872"/>
          </a:xfrm>
        </p:spPr>
      </p:pic>
      <p:sp>
        <p:nvSpPr>
          <p:cNvPr id="7" name="TextBox 6">
            <a:extLst>
              <a:ext uri="{FF2B5EF4-FFF2-40B4-BE49-F238E27FC236}">
                <a16:creationId xmlns:a16="http://schemas.microsoft.com/office/drawing/2014/main" id="{731EFE8D-1BC9-9025-ADAC-D0B72ED5E651}"/>
              </a:ext>
            </a:extLst>
          </p:cNvPr>
          <p:cNvSpPr txBox="1"/>
          <p:nvPr/>
        </p:nvSpPr>
        <p:spPr>
          <a:xfrm>
            <a:off x="493776" y="2121408"/>
            <a:ext cx="2752344" cy="3139321"/>
          </a:xfrm>
          <a:prstGeom prst="rect">
            <a:avLst/>
          </a:prstGeom>
          <a:noFill/>
        </p:spPr>
        <p:txBody>
          <a:bodyPr wrap="square" rtlCol="0">
            <a:spAutoFit/>
          </a:bodyPr>
          <a:lstStyle/>
          <a:p>
            <a:r>
              <a:rPr lang="en-CA" dirty="0"/>
              <a:t>The agent uses a Finite State Machine (FSM) and a Goal Oriented Action Planner (GOAP) for decision making.</a:t>
            </a:r>
          </a:p>
          <a:p>
            <a:endParaRPr lang="en-CA" dirty="0"/>
          </a:p>
          <a:p>
            <a:r>
              <a:rPr lang="en-CA" dirty="0"/>
              <a:t>Once a plan is chosen and executed, we monitor for changes in the world that might make the agent want to create a new plan.</a:t>
            </a:r>
            <a:endParaRPr lang="en-BE" dirty="0"/>
          </a:p>
        </p:txBody>
      </p:sp>
    </p:spTree>
    <p:extLst>
      <p:ext uri="{BB962C8B-B14F-4D97-AF65-F5344CB8AC3E}">
        <p14:creationId xmlns:p14="http://schemas.microsoft.com/office/powerpoint/2010/main" val="11143095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BB071-C63E-40D3-93C6-9F99F27862FE}"/>
              </a:ext>
            </a:extLst>
          </p:cNvPr>
          <p:cNvSpPr>
            <a:spLocks noGrp="1"/>
          </p:cNvSpPr>
          <p:nvPr>
            <p:ph type="title"/>
          </p:nvPr>
        </p:nvSpPr>
        <p:spPr/>
        <p:txBody>
          <a:bodyPr/>
          <a:lstStyle/>
          <a:p>
            <a:r>
              <a:rPr lang="en-US"/>
              <a:t>Enemy handling</a:t>
            </a:r>
            <a:endParaRPr lang="en-BE"/>
          </a:p>
        </p:txBody>
      </p:sp>
      <p:sp>
        <p:nvSpPr>
          <p:cNvPr id="3" name="Content Placeholder 2">
            <a:extLst>
              <a:ext uri="{FF2B5EF4-FFF2-40B4-BE49-F238E27FC236}">
                <a16:creationId xmlns:a16="http://schemas.microsoft.com/office/drawing/2014/main" id="{64915428-ACD8-4B22-96DC-2806680ED3AB}"/>
              </a:ext>
            </a:extLst>
          </p:cNvPr>
          <p:cNvSpPr>
            <a:spLocks noGrp="1"/>
          </p:cNvSpPr>
          <p:nvPr>
            <p:ph idx="1"/>
          </p:nvPr>
        </p:nvSpPr>
        <p:spPr>
          <a:xfrm>
            <a:off x="838200" y="1825625"/>
            <a:ext cx="10515600" cy="1786255"/>
          </a:xfrm>
        </p:spPr>
        <p:txBody>
          <a:bodyPr>
            <a:normAutofit/>
          </a:bodyPr>
          <a:lstStyle/>
          <a:p>
            <a:pPr marL="0" indent="0">
              <a:buNone/>
            </a:pPr>
            <a:r>
              <a:rPr lang="en-US" sz="2400" dirty="0"/>
              <a:t>When we see an enemy, GOAPPlanner builds a plan depending on whether the agent has any weapons or not. If the agent does have a weapon, they face the enemy and shoot it. If not, the plan will be to flee from the enemy, and the agent will run if they have enough stamina until it’s too low. Then they stop running to regenerate stamina and continue running when it’s high enough.</a:t>
            </a:r>
          </a:p>
        </p:txBody>
      </p:sp>
      <p:pic>
        <p:nvPicPr>
          <p:cNvPr id="5" name="Picture 4">
            <a:extLst>
              <a:ext uri="{FF2B5EF4-FFF2-40B4-BE49-F238E27FC236}">
                <a16:creationId xmlns:a16="http://schemas.microsoft.com/office/drawing/2014/main" id="{6C09E2FE-BF0B-A85D-EB7C-B3421714F9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92469" y="3767328"/>
            <a:ext cx="5161331" cy="2907792"/>
          </a:xfrm>
          <a:prstGeom prst="rect">
            <a:avLst/>
          </a:prstGeom>
        </p:spPr>
      </p:pic>
      <p:sp>
        <p:nvSpPr>
          <p:cNvPr id="6" name="TextBox 5">
            <a:extLst>
              <a:ext uri="{FF2B5EF4-FFF2-40B4-BE49-F238E27FC236}">
                <a16:creationId xmlns:a16="http://schemas.microsoft.com/office/drawing/2014/main" id="{074D5705-C01E-6664-E4CF-7604FAE051C8}"/>
              </a:ext>
            </a:extLst>
          </p:cNvPr>
          <p:cNvSpPr txBox="1"/>
          <p:nvPr/>
        </p:nvSpPr>
        <p:spPr>
          <a:xfrm>
            <a:off x="838200" y="3767328"/>
            <a:ext cx="5257801" cy="1846659"/>
          </a:xfrm>
          <a:prstGeom prst="rect">
            <a:avLst/>
          </a:prstGeom>
          <a:noFill/>
        </p:spPr>
        <p:txBody>
          <a:bodyPr wrap="square" rtlCol="0">
            <a:spAutoFit/>
          </a:bodyPr>
          <a:lstStyle/>
          <a:p>
            <a:r>
              <a:rPr lang="en-US" sz="2400" dirty="0"/>
              <a:t>The agent stops fleeing after a certain amount of time, or when they see a house that they can search or an item that they can pick up.</a:t>
            </a:r>
          </a:p>
          <a:p>
            <a:endParaRPr lang="en-BE" dirty="0"/>
          </a:p>
        </p:txBody>
      </p:sp>
    </p:spTree>
    <p:extLst>
      <p:ext uri="{BB962C8B-B14F-4D97-AF65-F5344CB8AC3E}">
        <p14:creationId xmlns:p14="http://schemas.microsoft.com/office/powerpoint/2010/main" val="38275309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BB071-C63E-40D3-93C6-9F99F27862FE}"/>
              </a:ext>
            </a:extLst>
          </p:cNvPr>
          <p:cNvSpPr>
            <a:spLocks noGrp="1"/>
          </p:cNvSpPr>
          <p:nvPr>
            <p:ph type="title"/>
          </p:nvPr>
        </p:nvSpPr>
        <p:spPr/>
        <p:txBody>
          <a:bodyPr/>
          <a:lstStyle/>
          <a:p>
            <a:r>
              <a:rPr lang="en-US"/>
              <a:t>Inventory</a:t>
            </a:r>
            <a:endParaRPr lang="en-BE"/>
          </a:p>
        </p:txBody>
      </p:sp>
      <p:sp>
        <p:nvSpPr>
          <p:cNvPr id="3" name="Content Placeholder 2">
            <a:extLst>
              <a:ext uri="{FF2B5EF4-FFF2-40B4-BE49-F238E27FC236}">
                <a16:creationId xmlns:a16="http://schemas.microsoft.com/office/drawing/2014/main" id="{64915428-ACD8-4B22-96DC-2806680ED3AB}"/>
              </a:ext>
            </a:extLst>
          </p:cNvPr>
          <p:cNvSpPr>
            <a:spLocks noGrp="1"/>
          </p:cNvSpPr>
          <p:nvPr>
            <p:ph idx="1"/>
          </p:nvPr>
        </p:nvSpPr>
        <p:spPr/>
        <p:txBody>
          <a:bodyPr>
            <a:normAutofit/>
          </a:bodyPr>
          <a:lstStyle/>
          <a:p>
            <a:pPr marL="0" indent="0">
              <a:buNone/>
            </a:pPr>
            <a:r>
              <a:rPr lang="en-US" sz="2400" dirty="0"/>
              <a:t>When the agent sees an item, GOAPPlanner may decide to pick up the item if we have room in the inventory. The agent picks up med kits and food only if we don’t already have them, so we always have room for weapons.</a:t>
            </a:r>
          </a:p>
          <a:p>
            <a:pPr marL="0" indent="0">
              <a:buNone/>
            </a:pPr>
            <a:r>
              <a:rPr lang="en-US" sz="2400" dirty="0"/>
              <a:t>New items are added to the first available slot in inventory.</a:t>
            </a:r>
          </a:p>
          <a:p>
            <a:pPr marL="0" indent="0">
              <a:buNone/>
            </a:pPr>
            <a:r>
              <a:rPr lang="en-US" sz="2400" dirty="0"/>
              <a:t>The agent has a short-term memory for items it has seen, allowing the agent to plan without needing to see the items at the moment.</a:t>
            </a:r>
          </a:p>
          <a:p>
            <a:pPr marL="0" indent="0">
              <a:buNone/>
            </a:pPr>
            <a:r>
              <a:rPr lang="en-US" sz="2400" dirty="0"/>
              <a:t>We keep track of health and energy levels, and the agent uses the appropriate consumable when necessary.</a:t>
            </a:r>
          </a:p>
        </p:txBody>
      </p:sp>
    </p:spTree>
    <p:extLst>
      <p:ext uri="{BB962C8B-B14F-4D97-AF65-F5344CB8AC3E}">
        <p14:creationId xmlns:p14="http://schemas.microsoft.com/office/powerpoint/2010/main" val="1604998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BB071-C63E-40D3-93C6-9F99F27862FE}"/>
              </a:ext>
            </a:extLst>
          </p:cNvPr>
          <p:cNvSpPr>
            <a:spLocks noGrp="1"/>
          </p:cNvSpPr>
          <p:nvPr>
            <p:ph type="title"/>
          </p:nvPr>
        </p:nvSpPr>
        <p:spPr/>
        <p:txBody>
          <a:bodyPr/>
          <a:lstStyle/>
          <a:p>
            <a:r>
              <a:rPr lang="en-US" dirty="0"/>
              <a:t>Movement - Steering</a:t>
            </a:r>
            <a:endParaRPr lang="en-BE" dirty="0"/>
          </a:p>
        </p:txBody>
      </p:sp>
      <p:sp>
        <p:nvSpPr>
          <p:cNvPr id="3" name="Content Placeholder 2">
            <a:extLst>
              <a:ext uri="{FF2B5EF4-FFF2-40B4-BE49-F238E27FC236}">
                <a16:creationId xmlns:a16="http://schemas.microsoft.com/office/drawing/2014/main" id="{64915428-ACD8-4B22-96DC-2806680ED3AB}"/>
              </a:ext>
            </a:extLst>
          </p:cNvPr>
          <p:cNvSpPr>
            <a:spLocks noGrp="1"/>
          </p:cNvSpPr>
          <p:nvPr>
            <p:ph idx="1"/>
          </p:nvPr>
        </p:nvSpPr>
        <p:spPr/>
        <p:txBody>
          <a:bodyPr/>
          <a:lstStyle/>
          <a:p>
            <a:pPr marL="0" indent="0">
              <a:buNone/>
            </a:pPr>
            <a:r>
              <a:rPr lang="en-US" dirty="0"/>
              <a:t>The agent has two steering behaviors: seeking and wandering. Wandering is used with ExploreAction, when we have nothing else to do, and seeking is used when fleeing from or attacking an enemy or when the agent enters a house to search for items.</a:t>
            </a:r>
          </a:p>
        </p:txBody>
      </p:sp>
    </p:spTree>
    <p:extLst>
      <p:ext uri="{BB962C8B-B14F-4D97-AF65-F5344CB8AC3E}">
        <p14:creationId xmlns:p14="http://schemas.microsoft.com/office/powerpoint/2010/main" val="32677628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BB071-C63E-40D3-93C6-9F99F27862FE}"/>
              </a:ext>
            </a:extLst>
          </p:cNvPr>
          <p:cNvSpPr>
            <a:spLocks noGrp="1"/>
          </p:cNvSpPr>
          <p:nvPr>
            <p:ph type="title"/>
          </p:nvPr>
        </p:nvSpPr>
        <p:spPr/>
        <p:txBody>
          <a:bodyPr/>
          <a:lstStyle/>
          <a:p>
            <a:r>
              <a:rPr lang="en-US" dirty="0"/>
              <a:t>Movement </a:t>
            </a:r>
            <a:r>
              <a:rPr lang="en-US"/>
              <a:t>- Exploration</a:t>
            </a:r>
            <a:endParaRPr lang="en-BE" dirty="0"/>
          </a:p>
        </p:txBody>
      </p:sp>
      <p:sp>
        <p:nvSpPr>
          <p:cNvPr id="3" name="Content Placeholder 2">
            <a:extLst>
              <a:ext uri="{FF2B5EF4-FFF2-40B4-BE49-F238E27FC236}">
                <a16:creationId xmlns:a16="http://schemas.microsoft.com/office/drawing/2014/main" id="{64915428-ACD8-4B22-96DC-2806680ED3AB}"/>
              </a:ext>
            </a:extLst>
          </p:cNvPr>
          <p:cNvSpPr>
            <a:spLocks noGrp="1"/>
          </p:cNvSpPr>
          <p:nvPr>
            <p:ph idx="1"/>
          </p:nvPr>
        </p:nvSpPr>
        <p:spPr>
          <a:xfrm>
            <a:off x="838200" y="1825625"/>
            <a:ext cx="10515600" cy="1767967"/>
          </a:xfrm>
        </p:spPr>
        <p:txBody>
          <a:bodyPr>
            <a:noAutofit/>
          </a:bodyPr>
          <a:lstStyle/>
          <a:p>
            <a:pPr marL="0" indent="0">
              <a:buNone/>
            </a:pPr>
            <a:r>
              <a:rPr lang="en-US" sz="2200" dirty="0"/>
              <a:t>The agent explores the world when there are no enemies or items in sight, so we don’t prioritize exploration over actions that directly contribute to the agent’s survival.</a:t>
            </a:r>
          </a:p>
          <a:p>
            <a:pPr marL="0" indent="0">
              <a:buNone/>
            </a:pPr>
            <a:r>
              <a:rPr lang="en-US" sz="2200" dirty="0"/>
              <a:t>When exploring, the agent chooses destinations in a certain radius, and continues exploring until they have a new entity in FOV. Then we start building a new plan accordingly.</a:t>
            </a:r>
          </a:p>
        </p:txBody>
      </p:sp>
      <p:pic>
        <p:nvPicPr>
          <p:cNvPr id="5" name="Picture 4" descr="Agent sees a house while exploring and sets its destination to the center of the house.">
            <a:extLst>
              <a:ext uri="{FF2B5EF4-FFF2-40B4-BE49-F238E27FC236}">
                <a16:creationId xmlns:a16="http://schemas.microsoft.com/office/drawing/2014/main" id="{5E63A466-BAA0-E837-E60C-FB5F6E6669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85267" y="4183023"/>
            <a:ext cx="4261166" cy="2400657"/>
          </a:xfrm>
          <a:prstGeom prst="rect">
            <a:avLst/>
          </a:prstGeom>
        </p:spPr>
      </p:pic>
      <p:sp>
        <p:nvSpPr>
          <p:cNvPr id="6" name="TextBox 5">
            <a:extLst>
              <a:ext uri="{FF2B5EF4-FFF2-40B4-BE49-F238E27FC236}">
                <a16:creationId xmlns:a16="http://schemas.microsoft.com/office/drawing/2014/main" id="{10F0654C-470D-014D-BB1A-A0828FBA315D}"/>
              </a:ext>
            </a:extLst>
          </p:cNvPr>
          <p:cNvSpPr txBox="1"/>
          <p:nvPr/>
        </p:nvSpPr>
        <p:spPr>
          <a:xfrm>
            <a:off x="838200" y="3593592"/>
            <a:ext cx="6950583" cy="2123658"/>
          </a:xfrm>
          <a:prstGeom prst="rect">
            <a:avLst/>
          </a:prstGeom>
          <a:noFill/>
        </p:spPr>
        <p:txBody>
          <a:bodyPr wrap="square" rtlCol="0">
            <a:spAutoFit/>
          </a:bodyPr>
          <a:lstStyle/>
          <a:p>
            <a:pPr marL="0" indent="0">
              <a:buNone/>
            </a:pPr>
            <a:r>
              <a:rPr lang="en-US" sz="2200" dirty="0"/>
              <a:t>The agent keeps seen houses in a long-term memory, and categorizes them as searched and unsearched. This prevents the agent from detecting and searching the same house again when it’s already looted.</a:t>
            </a:r>
          </a:p>
          <a:p>
            <a:pPr marL="0" indent="0">
              <a:buNone/>
            </a:pPr>
            <a:r>
              <a:rPr lang="en-US" sz="2200" dirty="0"/>
              <a:t>The agent doesn’t search houses if there’s no space in inventory.</a:t>
            </a:r>
          </a:p>
        </p:txBody>
      </p:sp>
    </p:spTree>
    <p:extLst>
      <p:ext uri="{BB962C8B-B14F-4D97-AF65-F5344CB8AC3E}">
        <p14:creationId xmlns:p14="http://schemas.microsoft.com/office/powerpoint/2010/main" val="16521424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BB071-C63E-40D3-93C6-9F99F27862FE}"/>
              </a:ext>
            </a:extLst>
          </p:cNvPr>
          <p:cNvSpPr>
            <a:spLocks noGrp="1"/>
          </p:cNvSpPr>
          <p:nvPr>
            <p:ph type="title"/>
          </p:nvPr>
        </p:nvSpPr>
        <p:spPr/>
        <p:txBody>
          <a:bodyPr/>
          <a:lstStyle/>
          <a:p>
            <a:r>
              <a:rPr lang="en-US" dirty="0"/>
              <a:t>High Score</a:t>
            </a:r>
            <a:endParaRPr lang="en-BE" dirty="0"/>
          </a:p>
        </p:txBody>
      </p:sp>
      <p:sp>
        <p:nvSpPr>
          <p:cNvPr id="3" name="Content Placeholder 2">
            <a:extLst>
              <a:ext uri="{FF2B5EF4-FFF2-40B4-BE49-F238E27FC236}">
                <a16:creationId xmlns:a16="http://schemas.microsoft.com/office/drawing/2014/main" id="{64915428-ACD8-4B22-96DC-2806680ED3AB}"/>
              </a:ext>
            </a:extLst>
          </p:cNvPr>
          <p:cNvSpPr>
            <a:spLocks noGrp="1"/>
          </p:cNvSpPr>
          <p:nvPr>
            <p:ph idx="1"/>
          </p:nvPr>
        </p:nvSpPr>
        <p:spPr>
          <a:xfrm>
            <a:off x="838200" y="1481328"/>
            <a:ext cx="10515600" cy="5011547"/>
          </a:xfrm>
        </p:spPr>
        <p:txBody>
          <a:bodyPr>
            <a:normAutofit/>
          </a:bodyPr>
          <a:lstStyle/>
          <a:p>
            <a:pPr marL="0" indent="0">
              <a:buNone/>
            </a:pPr>
            <a:r>
              <a:rPr lang="en-US" sz="1800" dirty="0"/>
              <a:t>My current highest score is 290 on release and 769 on debug (without the starter weapons).</a:t>
            </a:r>
          </a:p>
          <a:p>
            <a:pPr marL="0" indent="0">
              <a:buNone/>
            </a:pPr>
            <a:r>
              <a:rPr lang="en-US" sz="1800" dirty="0"/>
              <a:t>Note: Turns out the timer doesn’t pause if we hit a breakpoint and keeps adding points to the score, which is why it’s much higher.</a:t>
            </a:r>
          </a:p>
          <a:p>
            <a:pPr marL="0" indent="0">
              <a:buNone/>
            </a:pPr>
            <a:r>
              <a:rPr lang="en-US" sz="3600" dirty="0">
                <a:latin typeface="+mj-lt"/>
              </a:rPr>
              <a:t>Issues I Had</a:t>
            </a:r>
          </a:p>
          <a:p>
            <a:pPr marL="0" indent="0">
              <a:buNone/>
            </a:pPr>
            <a:r>
              <a:rPr lang="en-US" sz="1800" dirty="0"/>
              <a:t>- Enemies not being identifiable caused issues in the way I implemented a memory. Currently, when we have an enemy in FOV, memory does not know if it’s a new enemy or one we already recorded, so the GOAP can’t plan accordingly (e.g. While fleeing, the agent still looks around to see if there are items to pick up, but it can also see the enemy it’s fleeing from again, which makes it register it as a new threat and create a new plan when it doesn’t need to).</a:t>
            </a:r>
          </a:p>
          <a:p>
            <a:pPr marL="0" indent="0">
              <a:buNone/>
            </a:pPr>
            <a:r>
              <a:rPr lang="en-US" sz="1800" dirty="0"/>
              <a:t>- It’s possible for the agent to get stuck at a house door, sometimes with an enemy also stuck next to it, blocking each other’s movement. Choosing random different destinations sometimes did not help since the agent still had to reach the same node on the navmesh to be able to get out.</a:t>
            </a:r>
          </a:p>
          <a:p>
            <a:pPr marL="0" indent="0">
              <a:buNone/>
            </a:pPr>
            <a:r>
              <a:rPr lang="en-US" sz="1800" dirty="0"/>
              <a:t>- The agent did not manage to push the enemies away, so it’s possible to get surrounded by enemies against a wall. (Two enemies were enough to block all movement in my case).</a:t>
            </a:r>
            <a:endParaRPr lang="en-BE" sz="1800" dirty="0"/>
          </a:p>
        </p:txBody>
      </p:sp>
    </p:spTree>
    <p:extLst>
      <p:ext uri="{BB962C8B-B14F-4D97-AF65-F5344CB8AC3E}">
        <p14:creationId xmlns:p14="http://schemas.microsoft.com/office/powerpoint/2010/main" val="34237340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23942CCEB3A674D8F1F6472CCEFB38E" ma:contentTypeVersion="11" ma:contentTypeDescription="Create a new document." ma:contentTypeScope="" ma:versionID="e4de40d148e029d40e3aaddc8bf68a5e">
  <xsd:schema xmlns:xsd="http://www.w3.org/2001/XMLSchema" xmlns:xs="http://www.w3.org/2001/XMLSchema" xmlns:p="http://schemas.microsoft.com/office/2006/metadata/properties" xmlns:ns2="128482ec-0431-40d5-ab26-89ea2a4f3ccd" xmlns:ns3="60eb0cf4-ae2a-4762-800a-cb593b869ecb" xmlns:ns4="http://schemas.microsoft.com/sharepoint/v4" xmlns:ns5="a2e691a9-fcfc-4d85-a390-1894fe98bd9e" targetNamespace="http://schemas.microsoft.com/office/2006/metadata/properties" ma:root="true" ma:fieldsID="fce8e8bd091658f3fe51b22d57dec109" ns2:_="" ns3:_="" ns4:_="" ns5:_="">
    <xsd:import namespace="128482ec-0431-40d5-ab26-89ea2a4f3ccd"/>
    <xsd:import namespace="60eb0cf4-ae2a-4762-800a-cb593b869ecb"/>
    <xsd:import namespace="http://schemas.microsoft.com/sharepoint/v4"/>
    <xsd:import namespace="a2e691a9-fcfc-4d85-a390-1894fe98bd9e"/>
    <xsd:element name="properties">
      <xsd:complexType>
        <xsd:sequence>
          <xsd:element name="documentManagement">
            <xsd:complexType>
              <xsd:all>
                <xsd:element ref="ns2:m99485b88215436a82099f8287cba0b0" minOccurs="0"/>
                <xsd:element ref="ns2:TaxCatchAll" minOccurs="0"/>
                <xsd:element ref="ns3:MediaServiceMetadata" minOccurs="0"/>
                <xsd:element ref="ns3:MediaServiceFastMetadata" minOccurs="0"/>
                <xsd:element ref="ns3:MediaServiceDateTaken" minOccurs="0"/>
                <xsd:element ref="ns3:MediaServiceAutoTags" minOccurs="0"/>
                <xsd:element ref="ns3:MediaServiceOCR" minOccurs="0"/>
                <xsd:element ref="ns3:MediaServiceLocation" minOccurs="0"/>
                <xsd:element ref="ns4:IconOverlay" minOccurs="0"/>
                <xsd:element ref="ns5:SharedWithUsers" minOccurs="0"/>
                <xsd:element ref="ns5:SharedWithDetails" minOccurs="0"/>
                <xsd:element ref="ns3:MediaServiceGenerationTime" minOccurs="0"/>
                <xsd:element ref="ns3:MediaServiceEventHashCode" minOccurs="0"/>
                <xsd:element ref="ns3:MediaServiceAutoKeyPoints" minOccurs="0"/>
                <xsd:element ref="ns3:MediaServiceKeyPoints" minOccurs="0"/>
                <xsd:element ref="ns3:MediaLengthInSeconds" minOccurs="0"/>
                <xsd:element ref="ns3:lcf76f155ced4ddcb4097134ff3c332f"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28482ec-0431-40d5-ab26-89ea2a4f3ccd" elementFormDefault="qualified">
    <xsd:import namespace="http://schemas.microsoft.com/office/2006/documentManagement/types"/>
    <xsd:import namespace="http://schemas.microsoft.com/office/infopath/2007/PartnerControls"/>
    <xsd:element name="m99485b88215436a82099f8287cba0b0" ma:index="9" nillable="true" ma:taxonomy="true" ma:internalName="m99485b88215436a82099f8287cba0b0" ma:taxonomyFieldName="Kernteam" ma:displayName="Kernteam" ma:default="" ma:fieldId="{699485b8-8215-436a-8209-9f8287cba0b0}" ma:taxonomyMulti="true" ma:sspId="9d9af33d-1c7e-4655-8224-df3a670842a4" ma:termSetId="f2199854-b90f-4d12-b5f9-723340d5e437" ma:anchorId="00000000-0000-0000-0000-000000000000" ma:open="false" ma:isKeyword="false">
      <xsd:complexType>
        <xsd:sequence>
          <xsd:element ref="pc:Terms" minOccurs="0" maxOccurs="1"/>
        </xsd:sequence>
      </xsd:complexType>
    </xsd:element>
    <xsd:element name="TaxCatchAll" ma:index="10" nillable="true" ma:displayName="Taxonomy Catch All Column" ma:hidden="true" ma:list="{26a5f98c-5cc8-4015-9754-f7f59d70125b}" ma:internalName="TaxCatchAll" ma:showField="CatchAllData" ma:web="128482ec-0431-40d5-ab26-89ea2a4f3ccd">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60eb0cf4-ae2a-4762-800a-cb593b869ecb"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MediaServiceAutoTags" ma:internalName="MediaServiceAutoTags"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MediaServiceLocation" ma:index="16" nillable="true" ma:displayName="MediaServiceLocation" ma:internalName="MediaServiceLocation" ma:readOnly="true">
      <xsd:simpleType>
        <xsd:restriction base="dms:Text"/>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AutoKeyPoints" ma:index="22" nillable="true" ma:displayName="MediaServiceAutoKeyPoints" ma:hidden="true" ma:internalName="MediaServiceAutoKeyPoints" ma:readOnly="true">
      <xsd:simpleType>
        <xsd:restriction base="dms:Note"/>
      </xsd:simpleType>
    </xsd:element>
    <xsd:element name="MediaServiceKeyPoints" ma:index="23" nillable="true" ma:displayName="KeyPoints" ma:internalName="MediaServiceKeyPoints" ma:readOnly="true">
      <xsd:simpleType>
        <xsd:restriction base="dms:Note">
          <xsd:maxLength value="255"/>
        </xsd:restriction>
      </xsd:simpleType>
    </xsd:element>
    <xsd:element name="MediaLengthInSeconds" ma:index="24" nillable="true" ma:displayName="Length (seconds)" ma:internalName="MediaLengthInSeconds" ma:readOnly="true">
      <xsd:simpleType>
        <xsd:restriction base="dms:Unknown"/>
      </xsd:simpleType>
    </xsd:element>
    <xsd:element name="lcf76f155ced4ddcb4097134ff3c332f" ma:index="26" nillable="true" ma:taxonomy="true" ma:internalName="lcf76f155ced4ddcb4097134ff3c332f" ma:taxonomyFieldName="MediaServiceImageTags" ma:displayName="Image Tags" ma:readOnly="false" ma:fieldId="{5cf76f15-5ced-4ddc-b409-7134ff3c332f}" ma:taxonomyMulti="true" ma:sspId="9d9af33d-1c7e-4655-8224-df3a670842a4"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7"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4" elementFormDefault="qualified">
    <xsd:import namespace="http://schemas.microsoft.com/office/2006/documentManagement/types"/>
    <xsd:import namespace="http://schemas.microsoft.com/office/infopath/2007/PartnerControls"/>
    <xsd:element name="IconOverlay" ma:index="17" nillable="true" ma:displayName="IconOverlay" ma:hidden="true" ma:internalName="IconOverlay">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2e691a9-fcfc-4d85-a390-1894fe98bd9e" elementFormDefault="qualified">
    <xsd:import namespace="http://schemas.microsoft.com/office/2006/documentManagement/types"/>
    <xsd:import namespace="http://schemas.microsoft.com/office/infopath/2007/PartnerControls"/>
    <xsd:element name="SharedWithUsers" ma:index="18" nillable="true" ma:displayName="Gedeeld met" ma:SearchPeopleOnly="false" ma:SharePointGroup="0" ma:internalName="SharedWithUsers" ma:readOnly="true"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Gedeeld met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IconOverlay xmlns="http://schemas.microsoft.com/sharepoint/v4" xsi:nil="true"/>
    <TaxCatchAll xmlns="128482ec-0431-40d5-ab26-89ea2a4f3ccd" xsi:nil="true"/>
    <m99485b88215436a82099f8287cba0b0 xmlns="128482ec-0431-40d5-ab26-89ea2a4f3ccd">
      <Terms xmlns="http://schemas.microsoft.com/office/infopath/2007/PartnerControls"/>
    </m99485b88215436a82099f8287cba0b0>
    <lcf76f155ced4ddcb4097134ff3c332f xmlns="60eb0cf4-ae2a-4762-800a-cb593b869ecb">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AF8EC6D1-CB19-4400-AD0A-0C75CD884AEA}">
  <ds:schemaRefs>
    <ds:schemaRef ds:uri="http://schemas.microsoft.com/sharepoint/v3/contenttype/forms"/>
  </ds:schemaRefs>
</ds:datastoreItem>
</file>

<file path=customXml/itemProps2.xml><?xml version="1.0" encoding="utf-8"?>
<ds:datastoreItem xmlns:ds="http://schemas.openxmlformats.org/officeDocument/2006/customXml" ds:itemID="{D7B8C5DE-3345-4025-A942-C5AA68E5554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28482ec-0431-40d5-ab26-89ea2a4f3ccd"/>
    <ds:schemaRef ds:uri="60eb0cf4-ae2a-4762-800a-cb593b869ecb"/>
    <ds:schemaRef ds:uri="http://schemas.microsoft.com/sharepoint/v4"/>
    <ds:schemaRef ds:uri="a2e691a9-fcfc-4d85-a390-1894fe98bd9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743389A-7EE0-4951-8919-E91DD69E3687}">
  <ds:schemaRefs>
    <ds:schemaRef ds:uri="128482ec-0431-40d5-ab26-89ea2a4f3ccd"/>
    <ds:schemaRef ds:uri="http://schemas.microsoft.com/office/2006/metadata/properties"/>
    <ds:schemaRef ds:uri="http://schemas.microsoft.com/office/infopath/2007/PartnerControls"/>
    <ds:schemaRef ds:uri="http://schemas.microsoft.com/sharepoint/v4"/>
    <ds:schemaRef ds:uri="60eb0cf4-ae2a-4762-800a-cb593b869ecb"/>
  </ds:schemaRefs>
</ds:datastoreItem>
</file>

<file path=docProps/app.xml><?xml version="1.0" encoding="utf-8"?>
<Properties xmlns="http://schemas.openxmlformats.org/officeDocument/2006/extended-properties" xmlns:vt="http://schemas.openxmlformats.org/officeDocument/2006/docPropsVTypes">
  <TotalTime>2177</TotalTime>
  <Words>685</Words>
  <Application>Microsoft Office PowerPoint</Application>
  <PresentationFormat>Widescreen</PresentationFormat>
  <Paragraphs>27</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GPP Exam: Zombie AI</vt:lpstr>
      <vt:lpstr>Decision Making</vt:lpstr>
      <vt:lpstr>Enemy handling</vt:lpstr>
      <vt:lpstr>Inventory</vt:lpstr>
      <vt:lpstr>Movement - Steering</vt:lpstr>
      <vt:lpstr>Movement - Exploration</vt:lpstr>
      <vt:lpstr>High Score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GPP Exam: Zombie AI</dc:title>
  <dc:creator>Vandaele Yosha</dc:creator>
  <cp:lastModifiedBy>Sevik Seher</cp:lastModifiedBy>
  <cp:revision>11</cp:revision>
  <dcterms:created xsi:type="dcterms:W3CDTF">2021-12-17T12:45:32Z</dcterms:created>
  <dcterms:modified xsi:type="dcterms:W3CDTF">2024-01-16T19:52:04Z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0x010100723942CCEB3A674D8F1F6472CCEFB38E</vt:lpwstr>
  </property>
  <property fmtid="{D5CDD505-2E9C-101B-9397-08002B2CF9AE}" pid="3" name="Kernteam">
    <vt:lpwstr/>
  </property>
  <property fmtid="{D5CDD505-2E9C-101B-9397-08002B2CF9AE}" pid="4" name="MediaServiceImageTags">
    <vt:lpwstr/>
  </property>
</Properties>
</file>

<file path=docProps/thumbnail.jpeg>
</file>